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8" r:id="rId5"/>
    <p:sldId id="260" r:id="rId6"/>
    <p:sldId id="261" r:id="rId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F9F"/>
    <a:srgbClr val="0511F2"/>
    <a:srgbClr val="FFC000"/>
    <a:srgbClr val="AB2025"/>
    <a:srgbClr val="ED9DA1"/>
    <a:srgbClr val="E36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80B9C6-8804-4795-B8C5-9F83D6C01B88}" v="12" dt="2022-11-22T12:26:56.788"/>
    <p1510:client id="{F3D4AE29-C287-B0A7-6AC6-781707909C78}" v="2" dt="2022-11-29T16:34:51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Alves" userId="S::helen.alves@euvg.pt::05862b00-dc54-424e-bda1-6daefe920d32" providerId="AD" clId="Web-{F3D4AE29-C287-B0A7-6AC6-781707909C78}"/>
    <pc:docChg chg="addSld delSld">
      <pc:chgData name="Helen Alves" userId="S::helen.alves@euvg.pt::05862b00-dc54-424e-bda1-6daefe920d32" providerId="AD" clId="Web-{F3D4AE29-C287-B0A7-6AC6-781707909C78}" dt="2022-11-29T16:34:51.746" v="1"/>
      <pc:docMkLst>
        <pc:docMk/>
      </pc:docMkLst>
      <pc:sldChg chg="new del">
        <pc:chgData name="Helen Alves" userId="S::helen.alves@euvg.pt::05862b00-dc54-424e-bda1-6daefe920d32" providerId="AD" clId="Web-{F3D4AE29-C287-B0A7-6AC6-781707909C78}" dt="2022-11-29T16:34:51.746" v="1"/>
        <pc:sldMkLst>
          <pc:docMk/>
          <pc:sldMk cId="3610762849" sldId="262"/>
        </pc:sldMkLst>
      </pc:sldChg>
    </pc:docChg>
  </pc:docChgLst>
  <pc:docChgLst>
    <pc:chgData name="Helen Alves" userId="05862b00-dc54-424e-bda1-6daefe920d32" providerId="ADAL" clId="{01FDC063-A8A0-4195-8205-8F892F9CE853}"/>
    <pc:docChg chg="modSld">
      <pc:chgData name="Helen Alves" userId="05862b00-dc54-424e-bda1-6daefe920d32" providerId="ADAL" clId="{01FDC063-A8A0-4195-8205-8F892F9CE853}" dt="2022-11-22T12:44:52.236" v="0" actId="1076"/>
      <pc:docMkLst>
        <pc:docMk/>
      </pc:docMkLst>
      <pc:sldChg chg="modSp mod">
        <pc:chgData name="Helen Alves" userId="05862b00-dc54-424e-bda1-6daefe920d32" providerId="ADAL" clId="{01FDC063-A8A0-4195-8205-8F892F9CE853}" dt="2022-11-22T12:44:52.236" v="0" actId="1076"/>
        <pc:sldMkLst>
          <pc:docMk/>
          <pc:sldMk cId="2716652364" sldId="260"/>
        </pc:sldMkLst>
        <pc:spChg chg="mod">
          <ac:chgData name="Helen Alves" userId="05862b00-dc54-424e-bda1-6daefe920d32" providerId="ADAL" clId="{01FDC063-A8A0-4195-8205-8F892F9CE853}" dt="2022-11-22T12:44:52.236" v="0" actId="1076"/>
          <ac:spMkLst>
            <pc:docMk/>
            <pc:sldMk cId="2716652364" sldId="260"/>
            <ac:spMk id="3" creationId="{ABF43B04-AE6C-13F3-4E7C-9CFC6D64A98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6C4A8BA1-3E7B-9AEF-DED6-C05297158B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81EE876-AF53-F486-72ED-1BFDCBECFB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F777B-D077-4B9D-B344-E6E0C97C45D8}" type="datetimeFigureOut">
              <a:rPr lang="pt-PT" smtClean="0"/>
              <a:t>29/11/2022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7FAE9F5-74BA-69F2-B60D-E2CFF57B0D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EBE777A0-7AF3-59E2-05D9-F12DDFCDBE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D00C0-ED2E-4482-AD8C-78BD212EC469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2858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BDB47-BDC3-42C3-A869-2E8222C1FF0A}" type="datetimeFigureOut">
              <a:rPr lang="pt-PT" smtClean="0"/>
              <a:t>29/11/2022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0FB3D2-F51C-40AA-9FB0-A4775DEDE7C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593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vo de 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DA89D535-53B4-86BB-A408-2B8BA86D81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0606" y="307610"/>
            <a:ext cx="2562029" cy="965613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0F17034F-92E7-A2D4-DE82-2D86D5868808}"/>
              </a:ext>
            </a:extLst>
          </p:cNvPr>
          <p:cNvSpPr/>
          <p:nvPr userDrawn="1"/>
        </p:nvSpPr>
        <p:spPr>
          <a:xfrm>
            <a:off x="0" y="4878000"/>
            <a:ext cx="12192000" cy="45719"/>
          </a:xfrm>
          <a:prstGeom prst="rect">
            <a:avLst/>
          </a:prstGeom>
          <a:solidFill>
            <a:srgbClr val="000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 noProof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2141C4A6-5DEE-2D6B-3B29-57852DE7EB46}"/>
              </a:ext>
            </a:extLst>
          </p:cNvPr>
          <p:cNvSpPr/>
          <p:nvPr userDrawn="1"/>
        </p:nvSpPr>
        <p:spPr>
          <a:xfrm>
            <a:off x="1379621" y="4878000"/>
            <a:ext cx="144000" cy="19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 noProof="0"/>
          </a:p>
        </p:txBody>
      </p:sp>
      <p:cxnSp>
        <p:nvCxnSpPr>
          <p:cNvPr id="15" name="Conexão Reta 11">
            <a:extLst>
              <a:ext uri="{FF2B5EF4-FFF2-40B4-BE49-F238E27FC236}">
                <a16:creationId xmlns:a16="http://schemas.microsoft.com/office/drawing/2014/main" id="{EB9ABF98-3878-BDB2-66AA-EE1FF4D54EEB}"/>
              </a:ext>
            </a:extLst>
          </p:cNvPr>
          <p:cNvCxnSpPr/>
          <p:nvPr userDrawn="1"/>
        </p:nvCxnSpPr>
        <p:spPr>
          <a:xfrm>
            <a:off x="1957137" y="5794209"/>
            <a:ext cx="930442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ta 13">
            <a:extLst>
              <a:ext uri="{FF2B5EF4-FFF2-40B4-BE49-F238E27FC236}">
                <a16:creationId xmlns:a16="http://schemas.microsoft.com/office/drawing/2014/main" id="{F607C107-0F4C-89F1-2F99-F899FE699FCF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0391274" y="685801"/>
            <a:ext cx="1371600" cy="0"/>
          </a:xfrm>
          <a:prstGeom prst="line">
            <a:avLst/>
          </a:prstGeom>
          <a:ln w="25400">
            <a:solidFill>
              <a:srgbClr val="000F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91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>
            <a:extLst>
              <a:ext uri="{FF2B5EF4-FFF2-40B4-BE49-F238E27FC236}">
                <a16:creationId xmlns:a16="http://schemas.microsoft.com/office/drawing/2014/main" id="{6D7575E3-88E5-5C02-1707-E905AB3CCB2F}"/>
              </a:ext>
            </a:extLst>
          </p:cNvPr>
          <p:cNvSpPr/>
          <p:nvPr userDrawn="1"/>
        </p:nvSpPr>
        <p:spPr>
          <a:xfrm>
            <a:off x="0" y="1158610"/>
            <a:ext cx="12192000" cy="52289"/>
          </a:xfrm>
          <a:prstGeom prst="rect">
            <a:avLst/>
          </a:prstGeom>
          <a:solidFill>
            <a:srgbClr val="000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8669A55C-3CC5-9EE2-6471-612BC91580DB}"/>
              </a:ext>
            </a:extLst>
          </p:cNvPr>
          <p:cNvSpPr/>
          <p:nvPr userDrawn="1"/>
        </p:nvSpPr>
        <p:spPr>
          <a:xfrm>
            <a:off x="687289" y="-11814"/>
            <a:ext cx="72000" cy="13011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 noProof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58FBCCF0-545C-A841-B9EE-59858FA9F1EF}"/>
              </a:ext>
            </a:extLst>
          </p:cNvPr>
          <p:cNvSpPr/>
          <p:nvPr userDrawn="1"/>
        </p:nvSpPr>
        <p:spPr>
          <a:xfrm flipV="1">
            <a:off x="0" y="6124372"/>
            <a:ext cx="12192000" cy="52289"/>
          </a:xfrm>
          <a:prstGeom prst="rect">
            <a:avLst/>
          </a:prstGeom>
          <a:solidFill>
            <a:srgbClr val="000F9F"/>
          </a:solidFill>
          <a:ln>
            <a:solidFill>
              <a:srgbClr val="000F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CB27626-5F1D-2F41-D61D-BB3649AE7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7825" y="6356350"/>
            <a:ext cx="2743200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fld id="{5636FCF8-7E77-4F76-9E84-E525C597934E}" type="slidenum">
              <a:rPr lang="pt-PT" smtClean="0"/>
              <a:pPr/>
              <a:t>‹#›</a:t>
            </a:fld>
            <a:endParaRPr lang="pt-PT"/>
          </a:p>
        </p:txBody>
      </p:sp>
      <p:cxnSp>
        <p:nvCxnSpPr>
          <p:cNvPr id="19" name="Conexão Reta 13">
            <a:extLst>
              <a:ext uri="{FF2B5EF4-FFF2-40B4-BE49-F238E27FC236}">
                <a16:creationId xmlns:a16="http://schemas.microsoft.com/office/drawing/2014/main" id="{01FF2E07-8826-6E96-8242-C783A881886D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1289147" y="6579108"/>
            <a:ext cx="557784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78688C69-A320-5FC6-1E6A-7DF2831EB5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" y="6260897"/>
            <a:ext cx="1475296" cy="556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79975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v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2F22DD4F-5DA2-CB55-9362-6BF87DDFA4B3}"/>
              </a:ext>
            </a:extLst>
          </p:cNvPr>
          <p:cNvSpPr/>
          <p:nvPr userDrawn="1"/>
        </p:nvSpPr>
        <p:spPr>
          <a:xfrm>
            <a:off x="1466491" y="4878000"/>
            <a:ext cx="57130" cy="1980000"/>
          </a:xfrm>
          <a:prstGeom prst="rect">
            <a:avLst/>
          </a:prstGeom>
          <a:solidFill>
            <a:srgbClr val="000F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PT" noProof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BAA0D06-2F34-6B49-DE5E-AF907E9B3E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969" y="1178792"/>
            <a:ext cx="7462063" cy="281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0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27A2B5AC-D0B5-1DC8-E831-AEF2CC6F7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0184-10C1-4A7F-AF9B-DADC271342C6}" type="datetimeFigureOut">
              <a:rPr lang="pt-PT" smtClean="0"/>
              <a:t>29/11/2022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5D719E84-8C1F-016F-9F00-DF579392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E0882C69-7139-002B-BD6B-0A02BCC73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FCF8-7E77-4F76-9E84-E525C597934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771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FC234A0-C2EC-2D63-11C7-B5A083016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0184-10C1-4A7F-AF9B-DADC271342C6}" type="datetimeFigureOut">
              <a:rPr lang="pt-PT" smtClean="0"/>
              <a:t>29/11/2022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A83D0E0-82BD-F36B-B119-18F725B2E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29520CA-EE25-5221-7B51-ADF7C6290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6FCF8-7E77-4F76-9E84-E525C597934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7865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A66CDB22-8F43-E5A5-2818-3CB39E5E6952}"/>
              </a:ext>
            </a:extLst>
          </p:cNvPr>
          <p:cNvSpPr txBox="1">
            <a:spLocks/>
          </p:cNvSpPr>
          <p:nvPr/>
        </p:nvSpPr>
        <p:spPr>
          <a:xfrm>
            <a:off x="1502192" y="4989627"/>
            <a:ext cx="9598193" cy="915873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5400">
                <a:solidFill>
                  <a:schemeClr val="tx1"/>
                </a:solidFill>
              </a:rPr>
              <a:t>Nome do Professor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69BBB52B-4BF6-DF4B-C68A-8BA671FAD544}"/>
              </a:ext>
            </a:extLst>
          </p:cNvPr>
          <p:cNvSpPr txBox="1">
            <a:spLocks/>
          </p:cNvSpPr>
          <p:nvPr/>
        </p:nvSpPr>
        <p:spPr>
          <a:xfrm>
            <a:off x="1502191" y="5834833"/>
            <a:ext cx="9598193" cy="63251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3200">
                <a:solidFill>
                  <a:schemeClr val="tx1"/>
                </a:solidFill>
              </a:rPr>
              <a:t>Nome da unidade curricular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FF7FD1C-2227-7A69-67B0-C51AF8D3DCA7}"/>
              </a:ext>
            </a:extLst>
          </p:cNvPr>
          <p:cNvSpPr txBox="1"/>
          <p:nvPr/>
        </p:nvSpPr>
        <p:spPr>
          <a:xfrm>
            <a:off x="1502191" y="6289041"/>
            <a:ext cx="95981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400" b="0"/>
              <a:t>Nome do curso</a:t>
            </a:r>
          </a:p>
        </p:txBody>
      </p:sp>
      <p:sp>
        <p:nvSpPr>
          <p:cNvPr id="15" name="Marcador de Posição do Texto 14">
            <a:extLst>
              <a:ext uri="{FF2B5EF4-FFF2-40B4-BE49-F238E27FC236}">
                <a16:creationId xmlns:a16="http://schemas.microsoft.com/office/drawing/2014/main" id="{E04983EC-2692-BD4C-A7E1-AE2BC0AA1131}"/>
              </a:ext>
            </a:extLst>
          </p:cNvPr>
          <p:cNvSpPr txBox="1">
            <a:spLocks/>
          </p:cNvSpPr>
          <p:nvPr/>
        </p:nvSpPr>
        <p:spPr>
          <a:xfrm>
            <a:off x="8058150" y="952500"/>
            <a:ext cx="2980323" cy="475808"/>
          </a:xfrm>
          <a:prstGeom prst="rect">
            <a:avLst/>
          </a:prstGeom>
        </p:spPr>
        <p:txBody>
          <a:bodyPr rtlCol="0" anchor="b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en-US" sz="3000" b="1" i="0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000" b="0">
                <a:solidFill>
                  <a:schemeClr val="tx1"/>
                </a:solidFill>
              </a:rPr>
              <a:t>Mês ano</a:t>
            </a: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AC273D0F-92E8-A420-B89D-BA3F488EE839}"/>
              </a:ext>
            </a:extLst>
          </p:cNvPr>
          <p:cNvSpPr txBox="1">
            <a:spLocks/>
          </p:cNvSpPr>
          <p:nvPr/>
        </p:nvSpPr>
        <p:spPr>
          <a:xfrm>
            <a:off x="-3" y="3902118"/>
            <a:ext cx="11287124" cy="915873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>
                <a:solidFill>
                  <a:schemeClr val="tx1"/>
                </a:solidFill>
              </a:rPr>
              <a:t>TÍTULO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3817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>
            <a:extLst>
              <a:ext uri="{FF2B5EF4-FFF2-40B4-BE49-F238E27FC236}">
                <a16:creationId xmlns:a16="http://schemas.microsoft.com/office/drawing/2014/main" id="{447A447E-251D-E347-1296-C7AA2074C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6FCF8-7E77-4F76-9E84-E525C597934E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ABF43B04-AE6C-13F3-4E7C-9CFC6D64A982}"/>
              </a:ext>
            </a:extLst>
          </p:cNvPr>
          <p:cNvSpPr txBox="1">
            <a:spLocks/>
          </p:cNvSpPr>
          <p:nvPr/>
        </p:nvSpPr>
        <p:spPr>
          <a:xfrm>
            <a:off x="602003" y="298414"/>
            <a:ext cx="11236493" cy="915873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>
                <a:solidFill>
                  <a:schemeClr val="tx1"/>
                </a:solidFill>
              </a:rPr>
              <a:t>TÍTULO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271665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7865370F-485C-20BE-9E74-65E07122FCA0}"/>
              </a:ext>
            </a:extLst>
          </p:cNvPr>
          <p:cNvSpPr txBox="1">
            <a:spLocks/>
          </p:cNvSpPr>
          <p:nvPr/>
        </p:nvSpPr>
        <p:spPr>
          <a:xfrm>
            <a:off x="1812757" y="4700582"/>
            <a:ext cx="9474367" cy="915873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>
                <a:solidFill>
                  <a:srgbClr val="000F9F"/>
                </a:solidFill>
              </a:rPr>
              <a:t>Obrigado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E30D5E2-8957-2864-D693-7BF5D0E2FC55}"/>
              </a:ext>
            </a:extLst>
          </p:cNvPr>
          <p:cNvSpPr txBox="1">
            <a:spLocks/>
          </p:cNvSpPr>
          <p:nvPr/>
        </p:nvSpPr>
        <p:spPr>
          <a:xfrm>
            <a:off x="1812758" y="5739707"/>
            <a:ext cx="9474366" cy="632518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1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>
                <a:solidFill>
                  <a:schemeClr val="tx1"/>
                </a:solidFill>
              </a:rPr>
              <a:t>Nome do professor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5224027-C7D2-F6A5-B291-8C25E67DF85E}"/>
              </a:ext>
            </a:extLst>
          </p:cNvPr>
          <p:cNvSpPr txBox="1"/>
          <p:nvPr/>
        </p:nvSpPr>
        <p:spPr>
          <a:xfrm>
            <a:off x="1812756" y="6414876"/>
            <a:ext cx="95981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000" b="0"/>
              <a:t>Contatos</a:t>
            </a:r>
          </a:p>
        </p:txBody>
      </p:sp>
    </p:spTree>
    <p:extLst>
      <p:ext uri="{BB962C8B-B14F-4D97-AF65-F5344CB8AC3E}">
        <p14:creationId xmlns:p14="http://schemas.microsoft.com/office/powerpoint/2010/main" val="1635291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9f42c9-04cc-4a7b-b36b-e55eb4c16996">
      <Terms xmlns="http://schemas.microsoft.com/office/infopath/2007/PartnerControls"/>
    </lcf76f155ced4ddcb4097134ff3c332f>
    <TaxCatchAll xmlns="bfe5452c-4699-429d-85ef-4253deef14b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5739FC9F1DF804394631CFFD3B326CF" ma:contentTypeVersion="16" ma:contentTypeDescription="Criar um novo documento." ma:contentTypeScope="" ma:versionID="3c505f117fd21c4e0b6c43e2da03d5af">
  <xsd:schema xmlns:xsd="http://www.w3.org/2001/XMLSchema" xmlns:xs="http://www.w3.org/2001/XMLSchema" xmlns:p="http://schemas.microsoft.com/office/2006/metadata/properties" xmlns:ns2="049f42c9-04cc-4a7b-b36b-e55eb4c16996" xmlns:ns3="bfe5452c-4699-429d-85ef-4253deef14b4" targetNamespace="http://schemas.microsoft.com/office/2006/metadata/properties" ma:root="true" ma:fieldsID="05b93b200c84755069ed7282185bdef3" ns2:_="" ns3:_="">
    <xsd:import namespace="049f42c9-04cc-4a7b-b36b-e55eb4c16996"/>
    <xsd:import namespace="bfe5452c-4699-429d-85ef-4253deef14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42c9-04cc-4a7b-b36b-e55eb4c16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Etiquetas de Imagem" ma:readOnly="false" ma:fieldId="{5cf76f15-5ced-4ddc-b409-7134ff3c332f}" ma:taxonomyMulti="true" ma:sspId="686010a1-cf1e-45d3-bffb-b6bee4c6ae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5452c-4699-429d-85ef-4253deef14b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4b2ac0e-0ee4-4bda-9800-9441d9111a31}" ma:internalName="TaxCatchAll" ma:showField="CatchAllData" ma:web="bfe5452c-4699-429d-85ef-4253deef14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AFFB91-87FB-4DD7-9EA6-8C42B0B02D40}">
  <ds:schemaRefs>
    <ds:schemaRef ds:uri="049f42c9-04cc-4a7b-b36b-e55eb4c16996"/>
    <ds:schemaRef ds:uri="bfe5452c-4699-429d-85ef-4253deef14b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0AA0769-F61F-4897-95F4-F08D60E37B51}"/>
</file>

<file path=customXml/itemProps3.xml><?xml version="1.0" encoding="utf-8"?>
<ds:datastoreItem xmlns:ds="http://schemas.openxmlformats.org/officeDocument/2006/customXml" ds:itemID="{2C81F58E-486D-4F87-B5AD-A8086EBA65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do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Andrade</dc:creator>
  <cp:revision>1</cp:revision>
  <dcterms:created xsi:type="dcterms:W3CDTF">2022-07-18T16:57:44Z</dcterms:created>
  <dcterms:modified xsi:type="dcterms:W3CDTF">2022-11-29T16:35:24Z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5257b1b-62cb-40fb-b313-b2aca3038e95_Enabled">
    <vt:lpwstr>true</vt:lpwstr>
  </property>
  <property fmtid="{D5CDD505-2E9C-101B-9397-08002B2CF9AE}" pid="3" name="MSIP_Label_45257b1b-62cb-40fb-b313-b2aca3038e95_SetDate">
    <vt:lpwstr>2022-07-18T16:57:44Z</vt:lpwstr>
  </property>
  <property fmtid="{D5CDD505-2E9C-101B-9397-08002B2CF9AE}" pid="4" name="MSIP_Label_45257b1b-62cb-40fb-b313-b2aca3038e95_Method">
    <vt:lpwstr>Standard</vt:lpwstr>
  </property>
  <property fmtid="{D5CDD505-2E9C-101B-9397-08002B2CF9AE}" pid="5" name="MSIP_Label_45257b1b-62cb-40fb-b313-b2aca3038e95_Name">
    <vt:lpwstr>Internal</vt:lpwstr>
  </property>
  <property fmtid="{D5CDD505-2E9C-101B-9397-08002B2CF9AE}" pid="6" name="MSIP_Label_45257b1b-62cb-40fb-b313-b2aca3038e95_SiteId">
    <vt:lpwstr>c6e305b8-512a-43f4-a7c3-6a1fa25132df</vt:lpwstr>
  </property>
  <property fmtid="{D5CDD505-2E9C-101B-9397-08002B2CF9AE}" pid="7" name="MSIP_Label_45257b1b-62cb-40fb-b313-b2aca3038e95_ActionId">
    <vt:lpwstr>94af49a0-e6ff-4e17-b22d-e3762a9105e3</vt:lpwstr>
  </property>
  <property fmtid="{D5CDD505-2E9C-101B-9397-08002B2CF9AE}" pid="8" name="MSIP_Label_45257b1b-62cb-40fb-b313-b2aca3038e95_ContentBits">
    <vt:lpwstr>0</vt:lpwstr>
  </property>
  <property fmtid="{D5CDD505-2E9C-101B-9397-08002B2CF9AE}" pid="9" name="ContentTypeId">
    <vt:lpwstr>0x01010095739FC9F1DF804394631CFFD3B326CF</vt:lpwstr>
  </property>
  <property fmtid="{D5CDD505-2E9C-101B-9397-08002B2CF9AE}" pid="10" name="MediaServiceImageTags">
    <vt:lpwstr/>
  </property>
</Properties>
</file>